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3" r:id="rId7"/>
    <p:sldId id="269" r:id="rId8"/>
    <p:sldId id="274" r:id="rId9"/>
    <p:sldId id="271" r:id="rId10"/>
    <p:sldId id="275" r:id="rId11"/>
    <p:sldId id="270" r:id="rId12"/>
    <p:sldId id="266" r:id="rId13"/>
    <p:sldId id="272" r:id="rId14"/>
    <p:sldId id="276" r:id="rId15"/>
    <p:sldId id="260" r:id="rId16"/>
    <p:sldId id="277" r:id="rId17"/>
    <p:sldId id="261" r:id="rId18"/>
    <p:sldId id="273" r:id="rId19"/>
    <p:sldId id="282" r:id="rId20"/>
    <p:sldId id="291" r:id="rId21"/>
    <p:sldId id="328" r:id="rId22"/>
    <p:sldId id="284" r:id="rId23"/>
    <p:sldId id="338" r:id="rId24"/>
    <p:sldId id="333" r:id="rId25"/>
    <p:sldId id="334" r:id="rId26"/>
    <p:sldId id="327" r:id="rId27"/>
    <p:sldId id="290" r:id="rId28"/>
    <p:sldId id="326" r:id="rId29"/>
    <p:sldId id="314" r:id="rId30"/>
    <p:sldId id="315" r:id="rId31"/>
    <p:sldId id="316" r:id="rId32"/>
    <p:sldId id="317" r:id="rId33"/>
    <p:sldId id="318" r:id="rId34"/>
    <p:sldId id="307" r:id="rId35"/>
    <p:sldId id="309" r:id="rId36"/>
    <p:sldId id="330" r:id="rId37"/>
    <p:sldId id="286" r:id="rId38"/>
    <p:sldId id="329" r:id="rId39"/>
    <p:sldId id="288" r:id="rId40"/>
    <p:sldId id="337" r:id="rId41"/>
    <p:sldId id="335" r:id="rId42"/>
    <p:sldId id="336" r:id="rId43"/>
    <p:sldId id="289" r:id="rId44"/>
    <p:sldId id="324" r:id="rId45"/>
    <p:sldId id="325" r:id="rId46"/>
    <p:sldId id="319" r:id="rId47"/>
    <p:sldId id="320" r:id="rId48"/>
    <p:sldId id="321" r:id="rId49"/>
    <p:sldId id="322" r:id="rId50"/>
    <p:sldId id="323" r:id="rId51"/>
    <p:sldId id="308" r:id="rId52"/>
    <p:sldId id="311" r:id="rId53"/>
    <p:sldId id="331" r:id="rId54"/>
    <p:sldId id="281" r:id="rId55"/>
    <p:sldId id="27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3153F0-4C66-303B-BD46-4B5EE35B5B1B}" v="3" dt="2023-12-26T06:46:52.767"/>
    <p1510:client id="{08A32030-941E-871E-111D-B69309050C94}" v="248" dt="2023-12-25T18:49:54.369"/>
    <p1510:client id="{1FD9C5E5-82FC-DED0-BF97-9DA3637A15D1}" v="3" dt="2023-12-26T05:20:21.194"/>
    <p1510:client id="{6C32A102-CB9C-B2EE-E718-599A9B4613CF}" v="73" dt="2023-12-26T05:08:17.441"/>
    <p1510:client id="{419400DE-0DA3-445F-8CEB-83605694F188}" v="6" dt="2023-12-25T18:28:16.916"/>
    <p1510:client id="{4C6AABE2-7DC1-0074-184F-2C97CC4FB155}" v="146" dt="2023-12-26T06:58:08.171"/>
    <p1510:client id="{9FA139F7-023A-CBBC-2CCB-13E9AE4A9DAE}" v="30" dt="2023-12-26T05:47:06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CC84-6F06-EFFA-7226-B261C4638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C243F-99A2-01B9-0AA3-F01848854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63163-9A0E-56FF-CF31-547E96E00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72020-0654-4067-B649-C9F4862EA44F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3F12A-46C6-806C-FE7E-EA5796840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85975-7842-0841-4F62-420E2938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A9C7-CC37-4FD0-B387-C215F7A35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48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7782-1546-DEDC-89C9-58BFAD4DE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64E7AB-6186-0304-0668-BAF47CB8D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2B87F-4EC7-C10A-8344-C829C34DC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72020-0654-4067-B649-C9F4862EA44F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B54F1-E62E-3297-4082-967D0FC8C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2071A-BC3E-F5C2-5CEB-F40A407C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A9C7-CC37-4FD0-B387-C215F7A35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771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15FE7-1F85-1895-A437-A43199668C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DEDA8-717D-5C9A-666F-D950F9C19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9636D-D7C3-8D94-8BFA-27EE61AF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72020-0654-4067-B649-C9F4862EA44F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F16D5-67DA-235B-2BFF-05700484B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56B28-21E6-D662-C7C5-EFE57531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A9C7-CC37-4FD0-B387-C215F7A35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8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5AE25-1F46-414A-24A2-A9480F2C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F8A27-53FF-43E3-66A1-981788AC7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A5583-ABE3-8025-4BEA-F17871C57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72020-0654-4067-B649-C9F4862EA44F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E795A-9521-A169-5C8F-AD79D4DE0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0F23B-3994-53CE-54BE-35700FF84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A9C7-CC37-4FD0-B387-C215F7A35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01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EB37-0CF6-448F-43F7-BE260F3F1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C7874-45EA-6A6C-9991-B282CAA43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C1496-14F1-F684-B9D0-D6F1651FE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72020-0654-4067-B649-C9F4862EA44F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4B95A-C007-BDA0-4B76-5C2BD1889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80BED-EBB7-D8D6-BB7A-A5E39F32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A9C7-CC37-4FD0-B387-C215F7A35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972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36927-B7CF-B4AB-A5F2-8BFF9B47D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B0D20-5D82-70A3-E4AB-6FC68ADE1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1DB23-4A49-38F8-1D10-19DDA6AD7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C527F-B7D1-DA4E-9EBC-19E3FBF06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72020-0654-4067-B649-C9F4862EA44F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06877-BA11-02F2-92FB-C5D4C3B2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807AB-EDAB-22F4-88CA-CD7A3BA5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A9C7-CC37-4FD0-B387-C215F7A35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01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2FCD-1641-1885-807D-BD47155A2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58C53-AF92-0B51-0C3B-05EC3F9D5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E6B11-62A9-E995-A355-2EAA73625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7A412-A1A6-B6A7-1AD1-D270F368E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82AE4-EC36-30B9-FAEC-BA5E436659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68F2D-DB0A-A23B-5E7D-924D787D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72020-0654-4067-B649-C9F4862EA44F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95D43D-266F-D637-BB23-D3438ED1A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6A0851-B277-4B9A-1487-794EE6BBD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A9C7-CC37-4FD0-B387-C215F7A35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74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20E4-5900-1F99-36D5-16E29537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66BAAE-E623-083E-9A2D-8C4086A6E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72020-0654-4067-B649-C9F4862EA44F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7D887-6B6B-5191-AC7B-C1AD463D5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67B01-8CF5-BE1F-871A-DACBDAF72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A9C7-CC37-4FD0-B387-C215F7A35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3461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43BE5D-E51D-0E6E-057C-DB950DF3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72020-0654-4067-B649-C9F4862EA44F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543021-35E4-FC12-EF3A-60025FEF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403EF-E84C-B7A0-E4F9-7D18633E8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A9C7-CC37-4FD0-B387-C215F7A35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297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7BD68-3E73-49D4-5543-D0CF6589D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4ECFC-C3F2-D8DE-F518-B95CABAD1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7A1F57-4628-73B0-7CE3-DB24BCD38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0B099-DE4C-FFB6-DA90-88B99ED24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72020-0654-4067-B649-C9F4862EA44F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7AB6A-E9AC-3953-F77A-A243C41D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2BFA0-F925-A060-3D2E-60CED219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A9C7-CC37-4FD0-B387-C215F7A35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688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5562-D9BE-8382-6547-74F110670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95C52-774A-E847-4370-B692CCFEA5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344E7D-63BA-3A57-C61F-AE505A12C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1E1B6-5D4E-4665-E917-39C8686A3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72020-0654-4067-B649-C9F4862EA44F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4FE0-DA73-0271-08DE-335B7E3F8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3C2C4-D91E-8CCA-7297-31E05740D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A9C7-CC37-4FD0-B387-C215F7A35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014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AB34AA-4964-24D4-33B0-7B7427DFD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42515-1BE5-3523-EBCF-231747C69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6C7B8-759E-90CE-4482-B45B1CEFEB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72020-0654-4067-B649-C9F4862EA44F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26E9D-4D1E-6125-8B74-D5151991B1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58EF7-C5B9-5225-DD31-F5525E560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EA9C7-CC37-4FD0-B387-C215F7A35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824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rlinkindia.com/blog/canteen-management-system-main-features-and-benefits/" TargetMode="External"/><Relationship Id="rId2" Type="http://schemas.openxmlformats.org/officeDocument/2006/relationships/hyperlink" Target="https://www.scribd.com/document/469658753/Canteen-management-system-FINAL-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opics/canteen-mangement-system" TargetMode="External"/><Relationship Id="rId5" Type="http://schemas.openxmlformats.org/officeDocument/2006/relationships/hyperlink" Target="https://www.linkedin.com/pulse/what-main-features-good-canteen-management-/" TargetMode="External"/><Relationship Id="rId4" Type="http://schemas.openxmlformats.org/officeDocument/2006/relationships/hyperlink" Target="https://labhak.com/canteen-management-systems-main-features-and-benefit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54C7BC-E305-4AD9-FD50-0CF4EBAB8B8E}"/>
              </a:ext>
            </a:extLst>
          </p:cNvPr>
          <p:cNvSpPr txBox="1"/>
          <p:nvPr/>
        </p:nvSpPr>
        <p:spPr>
          <a:xfrm>
            <a:off x="5750560" y="5468474"/>
            <a:ext cx="68033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SHREYA ARUN:CB.SC.U4AIE23253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SIRI SANJANA S:CB.SC.U4AIE23249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VARSHITHA THILAK KUMAR:CB.SC.U4AIE23258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3C716-0CEC-2A80-9AEF-D09CBFA43A5E}"/>
              </a:ext>
            </a:extLst>
          </p:cNvPr>
          <p:cNvSpPr txBox="1"/>
          <p:nvPr/>
        </p:nvSpPr>
        <p:spPr>
          <a:xfrm>
            <a:off x="2581275" y="2400298"/>
            <a:ext cx="6724650" cy="110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8E62827-EA96-A31F-60F2-89BBDFB83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6389" y="2110742"/>
            <a:ext cx="10052685" cy="1104901"/>
          </a:xfrm>
        </p:spPr>
        <p:txBody>
          <a:bodyPr>
            <a:noAutofit/>
          </a:bodyPr>
          <a:lstStyle/>
          <a:p>
            <a:r>
              <a:rPr lang="en-IN" sz="6600">
                <a:latin typeface="Times New Roman" panose="02020603050405020304" pitchFamily="18" charset="0"/>
                <a:cs typeface="Times New Roman" panose="02020603050405020304" pitchFamily="18" charset="0"/>
              </a:rPr>
              <a:t>CANTEEN MANAGMENT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DC4C8046-8839-2873-C8BA-A3E684D8E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7375" y="3215643"/>
            <a:ext cx="9144000" cy="1655762"/>
          </a:xfrm>
        </p:spPr>
        <p:txBody>
          <a:bodyPr>
            <a:normAutofit/>
          </a:bodyPr>
          <a:lstStyle/>
          <a:p>
            <a:r>
              <a:rPr lang="en-IN" sz="660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37F340C-FF57-0953-67C3-1A74EF09E970}"/>
              </a:ext>
            </a:extLst>
          </p:cNvPr>
          <p:cNvSpPr/>
          <p:nvPr/>
        </p:nvSpPr>
        <p:spPr>
          <a:xfrm>
            <a:off x="10420349" y="0"/>
            <a:ext cx="2133600" cy="746760"/>
          </a:xfrm>
          <a:prstGeom prst="chevron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C2C29CA0-6787-808A-39EB-BEEFB1A48219}"/>
              </a:ext>
            </a:extLst>
          </p:cNvPr>
          <p:cNvSpPr/>
          <p:nvPr/>
        </p:nvSpPr>
        <p:spPr>
          <a:xfrm rot="10800000">
            <a:off x="-373380" y="6096628"/>
            <a:ext cx="2230755" cy="775018"/>
          </a:xfrm>
          <a:prstGeom prst="chevron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638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B6F5-7BAC-43B6-3065-6A6EFABE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634" y="365125"/>
            <a:ext cx="8467165" cy="1325563"/>
          </a:xfrm>
        </p:spPr>
        <p:txBody>
          <a:bodyPr/>
          <a:lstStyle/>
          <a:p>
            <a:r>
              <a:rPr lang="en-IN"/>
              <a:t>Output: Refill item to menu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B71808F-C4EB-4EFF-9CC7-689DCC001553}"/>
              </a:ext>
            </a:extLst>
          </p:cNvPr>
          <p:cNvSpPr/>
          <p:nvPr/>
        </p:nvSpPr>
        <p:spPr>
          <a:xfrm>
            <a:off x="4854771" y="3666152"/>
            <a:ext cx="1281953" cy="101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F0C3C0-0084-4E3B-92D9-D0ACFA028120}"/>
              </a:ext>
            </a:extLst>
          </p:cNvPr>
          <p:cNvSpPr/>
          <p:nvPr/>
        </p:nvSpPr>
        <p:spPr>
          <a:xfrm>
            <a:off x="6410227" y="5231876"/>
            <a:ext cx="3836709" cy="20739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60821B-D3A1-46DB-8432-BD264BC9025C}"/>
              </a:ext>
            </a:extLst>
          </p:cNvPr>
          <p:cNvSpPr/>
          <p:nvPr/>
        </p:nvSpPr>
        <p:spPr>
          <a:xfrm>
            <a:off x="348792" y="5439266"/>
            <a:ext cx="3280528" cy="35821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E4ED6087-8DB2-B1E4-F6DC-F775171EF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22" y="1827395"/>
            <a:ext cx="4592926" cy="4776058"/>
          </a:xfr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914919F-73A6-C757-617D-D48EF151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800" y="1954577"/>
            <a:ext cx="5957810" cy="469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9C1B-A99B-3BB4-6B72-0EB364FB2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164" y="365125"/>
            <a:ext cx="9178635" cy="1325563"/>
          </a:xfrm>
        </p:spPr>
        <p:txBody>
          <a:bodyPr/>
          <a:lstStyle/>
          <a:p>
            <a:r>
              <a:rPr lang="en-IN"/>
              <a:t>Function to search a food item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0C6BA8-0658-438C-8A66-0D63A0C06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426797-5C3A-43CD-91C2-F33C08695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02" y="1825625"/>
            <a:ext cx="10607959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70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A238-D853-F051-67BC-D2E7F8C7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824" y="365125"/>
            <a:ext cx="9022976" cy="1325563"/>
          </a:xfrm>
        </p:spPr>
        <p:txBody>
          <a:bodyPr/>
          <a:lstStyle/>
          <a:p>
            <a:r>
              <a:rPr lang="en-IN"/>
              <a:t>Output: Search item in menu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8248AD-C70B-4C53-8019-931018378986}"/>
              </a:ext>
            </a:extLst>
          </p:cNvPr>
          <p:cNvSpPr/>
          <p:nvPr/>
        </p:nvSpPr>
        <p:spPr>
          <a:xfrm>
            <a:off x="1831540" y="5058548"/>
            <a:ext cx="8320382" cy="97986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Content Placeholder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2A8D2D47-87A4-D9B5-5460-F6F66DCB0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023" y="2846141"/>
            <a:ext cx="10515600" cy="3520540"/>
          </a:xfrm>
        </p:spPr>
      </p:pic>
    </p:spTree>
    <p:extLst>
      <p:ext uri="{BB962C8B-B14F-4D97-AF65-F5344CB8AC3E}">
        <p14:creationId xmlns:p14="http://schemas.microsoft.com/office/powerpoint/2010/main" val="2401558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9C1B-A99B-3BB4-6B72-0EB364FB2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34" y="1"/>
            <a:ext cx="9076765" cy="1690688"/>
          </a:xfrm>
        </p:spPr>
        <p:txBody>
          <a:bodyPr/>
          <a:lstStyle/>
          <a:p>
            <a:r>
              <a:rPr lang="en-IN"/>
              <a:t>Function to place an order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5D2A74-220E-40CF-AA9D-E53044C8C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04284"/>
            <a:ext cx="12192000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7ECC22-D616-4480-85EE-685551C9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55622"/>
            <a:ext cx="12192000" cy="102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84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A238-D853-F051-67BC-D2E7F8C7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5" y="365125"/>
            <a:ext cx="6347012" cy="1325563"/>
          </a:xfrm>
        </p:spPr>
        <p:txBody>
          <a:bodyPr/>
          <a:lstStyle/>
          <a:p>
            <a:r>
              <a:rPr lang="en-IN"/>
              <a:t>Output: Place order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7C99EB-74B6-DF6A-3ED9-30070DBC9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6233" y="1825625"/>
            <a:ext cx="8859533" cy="4351338"/>
          </a:xfrm>
        </p:spPr>
      </p:pic>
    </p:spTree>
    <p:extLst>
      <p:ext uri="{BB962C8B-B14F-4D97-AF65-F5344CB8AC3E}">
        <p14:creationId xmlns:p14="http://schemas.microsoft.com/office/powerpoint/2010/main" val="4268708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852C-368B-22BD-6434-62D80BEA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118" y="365125"/>
            <a:ext cx="8843682" cy="1325563"/>
          </a:xfrm>
        </p:spPr>
        <p:txBody>
          <a:bodyPr/>
          <a:lstStyle/>
          <a:p>
            <a:r>
              <a:rPr lang="en-IN"/>
              <a:t>Function to display the order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D93EB31-8EB8-8520-321F-6F383EB79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553" y="1510619"/>
            <a:ext cx="10515600" cy="4824467"/>
          </a:xfrm>
        </p:spPr>
      </p:pic>
    </p:spTree>
    <p:extLst>
      <p:ext uri="{BB962C8B-B14F-4D97-AF65-F5344CB8AC3E}">
        <p14:creationId xmlns:p14="http://schemas.microsoft.com/office/powerpoint/2010/main" val="1029416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A238-D853-F051-67BC-D2E7F8C7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0" y="365125"/>
            <a:ext cx="8933329" cy="1325563"/>
          </a:xfrm>
        </p:spPr>
        <p:txBody>
          <a:bodyPr/>
          <a:lstStyle/>
          <a:p>
            <a:r>
              <a:rPr lang="en-IN"/>
              <a:t>Output: Displaying placed order</a:t>
            </a:r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F5B322BB-1261-36F9-1622-B2B88C3A9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5784" r="127" b="257"/>
          <a:stretch/>
        </p:blipFill>
        <p:spPr>
          <a:xfrm>
            <a:off x="1701019" y="2475567"/>
            <a:ext cx="8801183" cy="1912807"/>
          </a:xfrm>
        </p:spPr>
      </p:pic>
    </p:spTree>
    <p:extLst>
      <p:ext uri="{BB962C8B-B14F-4D97-AF65-F5344CB8AC3E}">
        <p14:creationId xmlns:p14="http://schemas.microsoft.com/office/powerpoint/2010/main" val="1458576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F9158-18F4-213F-E5E0-371A5E0A6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318" y="365125"/>
            <a:ext cx="7624482" cy="1325563"/>
          </a:xfrm>
        </p:spPr>
        <p:txBody>
          <a:bodyPr/>
          <a:lstStyle/>
          <a:p>
            <a:r>
              <a:rPr lang="en-IN"/>
              <a:t>Main Function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CFE58-2A92-4AB2-A2A0-BBF6E6E32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6DA58-454E-44FB-B4CD-E33D04B0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2" y="1436370"/>
            <a:ext cx="11877773" cy="398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42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F9158-18F4-213F-E5E0-371A5E0A6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564" y="71719"/>
            <a:ext cx="4078942" cy="1389528"/>
          </a:xfrm>
        </p:spPr>
        <p:txBody>
          <a:bodyPr/>
          <a:lstStyle/>
          <a:p>
            <a:r>
              <a:rPr lang="en-IN"/>
              <a:t>Main Function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63945-A9B0-4500-9171-5A8B06FDE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322CC-1BE0-429B-A43B-D7CCEE716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" y="1246425"/>
            <a:ext cx="10784541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51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A238-D853-F051-67BC-D2E7F8C7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335" y="2241177"/>
            <a:ext cx="8933329" cy="1565182"/>
          </a:xfrm>
        </p:spPr>
        <p:txBody>
          <a:bodyPr/>
          <a:lstStyle/>
          <a:p>
            <a:pPr algn="ctr"/>
            <a:r>
              <a:rPr lang="en-IN"/>
              <a:t>FILE HANDLING-Reading and writing</a:t>
            </a:r>
          </a:p>
        </p:txBody>
      </p:sp>
    </p:spTree>
    <p:extLst>
      <p:ext uri="{BB962C8B-B14F-4D97-AF65-F5344CB8AC3E}">
        <p14:creationId xmlns:p14="http://schemas.microsoft.com/office/powerpoint/2010/main" val="3421140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4C76E-4F68-F70E-9E16-73D5FFE4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1AE5D2C3-CEE9-097E-1302-B032D446136F}"/>
              </a:ext>
            </a:extLst>
          </p:cNvPr>
          <p:cNvSpPr/>
          <p:nvPr/>
        </p:nvSpPr>
        <p:spPr>
          <a:xfrm>
            <a:off x="-1" y="810272"/>
            <a:ext cx="12221529" cy="5306854"/>
          </a:xfrm>
          <a:prstGeom prst="snip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0">
              <a:solidFill>
                <a:schemeClr val="bg2">
                  <a:lumMod val="10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F90512-8526-93D5-E835-CD9DFC317EBF}"/>
              </a:ext>
            </a:extLst>
          </p:cNvPr>
          <p:cNvSpPr/>
          <p:nvPr/>
        </p:nvSpPr>
        <p:spPr>
          <a:xfrm>
            <a:off x="3810000" y="1125221"/>
            <a:ext cx="4434840" cy="13255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INTRODUCTION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7B7980C-3EF9-EBDE-7F6D-93BB93831D7E}"/>
              </a:ext>
            </a:extLst>
          </p:cNvPr>
          <p:cNvSpPr/>
          <p:nvPr/>
        </p:nvSpPr>
        <p:spPr>
          <a:xfrm>
            <a:off x="3810000" y="2752090"/>
            <a:ext cx="4434840" cy="13255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95EF27-8F1B-6109-AFE3-5EE84A9EC862}"/>
              </a:ext>
            </a:extLst>
          </p:cNvPr>
          <p:cNvSpPr/>
          <p:nvPr/>
        </p:nvSpPr>
        <p:spPr>
          <a:xfrm>
            <a:off x="3810000" y="4483100"/>
            <a:ext cx="4434840" cy="13255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A8959E8-5EF5-C23B-AE22-569320303E88}"/>
              </a:ext>
            </a:extLst>
          </p:cNvPr>
          <p:cNvSpPr/>
          <p:nvPr/>
        </p:nvSpPr>
        <p:spPr>
          <a:xfrm rot="16200000">
            <a:off x="-706993" y="320913"/>
            <a:ext cx="2174082" cy="760096"/>
          </a:xfrm>
          <a:prstGeom prst="chevron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4647318-4E43-B0A5-AE94-8BC61CDAF06A}"/>
              </a:ext>
            </a:extLst>
          </p:cNvPr>
          <p:cNvSpPr/>
          <p:nvPr/>
        </p:nvSpPr>
        <p:spPr>
          <a:xfrm rot="5400000">
            <a:off x="10718641" y="5729617"/>
            <a:ext cx="2230755" cy="775018"/>
          </a:xfrm>
          <a:prstGeom prst="chevron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8" name="Graphic 7" descr="Fork and knife">
            <a:extLst>
              <a:ext uri="{FF2B5EF4-FFF2-40B4-BE49-F238E27FC236}">
                <a16:creationId xmlns:a16="http://schemas.microsoft.com/office/drawing/2014/main" id="{0AFEFBC0-7CD1-4354-9B0F-EF85B82B3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3020" y="4711127"/>
            <a:ext cx="869507" cy="869507"/>
          </a:xfrm>
          <a:prstGeom prst="rect">
            <a:avLst/>
          </a:prstGeom>
        </p:spPr>
      </p:pic>
      <p:pic>
        <p:nvPicPr>
          <p:cNvPr id="14" name="Graphic 13" descr="Table setting">
            <a:extLst>
              <a:ext uri="{FF2B5EF4-FFF2-40B4-BE49-F238E27FC236}">
                <a16:creationId xmlns:a16="http://schemas.microsoft.com/office/drawing/2014/main" id="{176D322B-B5B5-4D0F-B645-BEF5BBD37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0470" y="1125221"/>
            <a:ext cx="994609" cy="1160085"/>
          </a:xfrm>
          <a:prstGeom prst="rect">
            <a:avLst/>
          </a:prstGeom>
        </p:spPr>
      </p:pic>
      <p:pic>
        <p:nvPicPr>
          <p:cNvPr id="16" name="Graphic 15" descr="Ice cream">
            <a:extLst>
              <a:ext uri="{FF2B5EF4-FFF2-40B4-BE49-F238E27FC236}">
                <a16:creationId xmlns:a16="http://schemas.microsoft.com/office/drawing/2014/main" id="{D45FB877-D4EF-4F0A-8D3B-B460C8E7A7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0000" y="2926160"/>
            <a:ext cx="1075079" cy="107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78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A238-D853-F051-67BC-D2E7F8C7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335" y="248584"/>
            <a:ext cx="8933329" cy="1325563"/>
          </a:xfrm>
        </p:spPr>
        <p:txBody>
          <a:bodyPr/>
          <a:lstStyle/>
          <a:p>
            <a:pPr algn="ctr"/>
            <a:r>
              <a:rPr lang="en-IN"/>
              <a:t>Menu in TXT file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251142A-BF53-4F7D-A519-1520C70D9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2893" y="1488141"/>
            <a:ext cx="6893859" cy="48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13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212389-41D6-4403-B3C8-D98333EAB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20C269-1868-4575-A584-4AB7DB888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0" y="2133238"/>
            <a:ext cx="11491956" cy="3147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5D3E2-4306-4BE1-901B-DAB7EE23DBEC}"/>
              </a:ext>
            </a:extLst>
          </p:cNvPr>
          <p:cNvSpPr txBox="1"/>
          <p:nvPr/>
        </p:nvSpPr>
        <p:spPr>
          <a:xfrm>
            <a:off x="1972234" y="757581"/>
            <a:ext cx="8247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>
                <a:latin typeface="+mj-lt"/>
              </a:rPr>
              <a:t>Function to load menu from txt file</a:t>
            </a:r>
          </a:p>
        </p:txBody>
      </p:sp>
    </p:spTree>
    <p:extLst>
      <p:ext uri="{BB962C8B-B14F-4D97-AF65-F5344CB8AC3E}">
        <p14:creationId xmlns:p14="http://schemas.microsoft.com/office/powerpoint/2010/main" val="2584869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A238-D853-F051-67BC-D2E7F8C7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335" y="634066"/>
            <a:ext cx="8933329" cy="1325563"/>
          </a:xfrm>
        </p:spPr>
        <p:txBody>
          <a:bodyPr/>
          <a:lstStyle/>
          <a:p>
            <a:r>
              <a:rPr lang="en-IN"/>
              <a:t>     Function to save menu to txt file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9739D7C-B4B8-4A58-94F0-556293C94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309" y="2602903"/>
            <a:ext cx="8329382" cy="27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68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78879C-8C7E-7449-496F-152CCFAEC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BEB90-2CDC-FCB5-BC74-D2E403367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040" y="634066"/>
            <a:ext cx="7588624" cy="1325563"/>
          </a:xfrm>
        </p:spPr>
        <p:txBody>
          <a:bodyPr/>
          <a:lstStyle/>
          <a:p>
            <a:r>
              <a:rPr lang="en-IN"/>
              <a:t>     Function to delete item</a:t>
            </a:r>
          </a:p>
        </p:txBody>
      </p:sp>
      <p:pic>
        <p:nvPicPr>
          <p:cNvPr id="6" name="Content Placeholder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D6B4683-561A-C47F-7449-E971CC865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984" y="2049790"/>
            <a:ext cx="10344150" cy="4171950"/>
          </a:xfrm>
        </p:spPr>
      </p:pic>
    </p:spTree>
    <p:extLst>
      <p:ext uri="{BB962C8B-B14F-4D97-AF65-F5344CB8AC3E}">
        <p14:creationId xmlns:p14="http://schemas.microsoft.com/office/powerpoint/2010/main" val="1353292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95A760-2B56-3403-2862-6CAF2BF81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EDB52-2FE4-2203-8477-A3DC1AC4E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335" y="634066"/>
            <a:ext cx="8933329" cy="1325563"/>
          </a:xfrm>
        </p:spPr>
        <p:txBody>
          <a:bodyPr/>
          <a:lstStyle/>
          <a:p>
            <a:r>
              <a:rPr lang="en-IN"/>
              <a:t>     Function for feedback in txt file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3DE861-BBFF-D087-5D10-CF5E9A574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162" y="1825625"/>
            <a:ext cx="9811675" cy="4351338"/>
          </a:xfrm>
        </p:spPr>
      </p:pic>
    </p:spTree>
    <p:extLst>
      <p:ext uri="{BB962C8B-B14F-4D97-AF65-F5344CB8AC3E}">
        <p14:creationId xmlns:p14="http://schemas.microsoft.com/office/powerpoint/2010/main" val="1957700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17951-3652-291B-97A6-727DC36C3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C341-4347-4DBE-79E4-39B5380D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335" y="634066"/>
            <a:ext cx="8933329" cy="1325563"/>
          </a:xfrm>
        </p:spPr>
        <p:txBody>
          <a:bodyPr/>
          <a:lstStyle/>
          <a:p>
            <a:r>
              <a:rPr lang="en-IN"/>
              <a:t>     Function for feedback in txt file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5BBDE5-E7F6-98FD-B4D5-CA58F35D1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9704"/>
            <a:ext cx="10515600" cy="2687122"/>
          </a:xfrm>
        </p:spPr>
      </p:pic>
    </p:spTree>
    <p:extLst>
      <p:ext uri="{BB962C8B-B14F-4D97-AF65-F5344CB8AC3E}">
        <p14:creationId xmlns:p14="http://schemas.microsoft.com/office/powerpoint/2010/main" val="1106618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EE6FCD-5E33-F070-53BA-4FDED6F0D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055F-EBDB-578F-35E0-02C8DF43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335" y="258015"/>
            <a:ext cx="8933329" cy="1325563"/>
          </a:xfrm>
        </p:spPr>
        <p:txBody>
          <a:bodyPr/>
          <a:lstStyle/>
          <a:p>
            <a:pPr algn="ctr"/>
            <a:r>
              <a:rPr lang="en-IN"/>
              <a:t>MAIN FUNCTION for Code with txt file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23419A6-E0BB-7591-93C5-41B940C22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6" b="65982"/>
          <a:stretch/>
        </p:blipFill>
        <p:spPr>
          <a:xfrm>
            <a:off x="1822327" y="2246074"/>
            <a:ext cx="8547365" cy="27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75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A7CD4EC-26B3-C078-11AA-E48BE6341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46" r="-103" b="229"/>
          <a:stretch/>
        </p:blipFill>
        <p:spPr>
          <a:xfrm>
            <a:off x="374754" y="188653"/>
            <a:ext cx="11442509" cy="636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20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F42ACD-6157-76EE-3140-1B8C22DC2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63F2FF07-8B3D-0E11-A9FD-146242536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2" y="607414"/>
            <a:ext cx="11592395" cy="553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04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79F1BD-90F9-1AA3-6DD0-EAF412588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2459-2BBB-4C60-EF8C-D61661DBD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60" y="-62753"/>
            <a:ext cx="8117540" cy="1753441"/>
          </a:xfrm>
        </p:spPr>
        <p:txBody>
          <a:bodyPr/>
          <a:lstStyle/>
          <a:p>
            <a:r>
              <a:rPr lang="en-IN"/>
              <a:t>Output: Display menu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B8E77BD-BDD4-B63E-E100-74B7730C0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791" y="1613265"/>
            <a:ext cx="8810908" cy="5025895"/>
          </a:xfrm>
        </p:spPr>
      </p:pic>
    </p:spTree>
    <p:extLst>
      <p:ext uri="{BB962C8B-B14F-4D97-AF65-F5344CB8AC3E}">
        <p14:creationId xmlns:p14="http://schemas.microsoft.com/office/powerpoint/2010/main" val="1039345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AD93A-DE60-BFE0-F99B-AC16937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0A0DB-FB49-165F-246C-0CAB656D5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01092"/>
            <a:ext cx="10515600" cy="4170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 </a:t>
            </a:r>
            <a:r>
              <a:rPr lang="en-US">
                <a:latin typeface="Times New Roman"/>
                <a:cs typeface="Calibri"/>
              </a:rPr>
              <a:t>This innovative software offers a comprehensive suite of features designed to simplify daily tasks and optimize resource utilization.</a:t>
            </a:r>
          </a:p>
          <a:p>
            <a:r>
              <a:rPr lang="en-US">
                <a:latin typeface="Times New Roman"/>
                <a:cs typeface="Calibri"/>
              </a:rPr>
              <a:t>Managing a canteen can be time-consuming and prone to errors, particularly with large volumes of orders and limited resources.</a:t>
            </a:r>
          </a:p>
          <a:p>
            <a:endParaRPr lang="en-US">
              <a:latin typeface="Times New Roman"/>
              <a:cs typeface="Calibri"/>
            </a:endParaRPr>
          </a:p>
          <a:p>
            <a:r>
              <a:rPr lang="en-US">
                <a:latin typeface="Times New Roman"/>
                <a:cs typeface="Calibri"/>
              </a:rPr>
              <a:t>Traditional methods, like manual record-keeping and order processing, can be inefficient and hinder smooth operation.</a:t>
            </a:r>
          </a:p>
          <a:p>
            <a:pPr marL="0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792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EFEABE-F213-D10C-E8FF-8EA1AEA5D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7F49-C930-8078-E4B2-57DDACC8F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812" y="0"/>
            <a:ext cx="7485529" cy="1690688"/>
          </a:xfrm>
        </p:spPr>
        <p:txBody>
          <a:bodyPr/>
          <a:lstStyle/>
          <a:p>
            <a:r>
              <a:rPr lang="en-IN"/>
              <a:t>Output: Add item to menu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F2DC69A-1EC5-37B4-2D6A-E543052B05CC}"/>
              </a:ext>
            </a:extLst>
          </p:cNvPr>
          <p:cNvSpPr/>
          <p:nvPr/>
        </p:nvSpPr>
        <p:spPr>
          <a:xfrm>
            <a:off x="4930588" y="3491753"/>
            <a:ext cx="914400" cy="739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CC267C-E902-98C3-94C1-2B2FAC1FBB56}"/>
              </a:ext>
            </a:extLst>
          </p:cNvPr>
          <p:cNvSpPr/>
          <p:nvPr/>
        </p:nvSpPr>
        <p:spPr>
          <a:xfrm>
            <a:off x="452990" y="3932871"/>
            <a:ext cx="3685036" cy="1902280"/>
          </a:xfrm>
          <a:prstGeom prst="rect">
            <a:avLst/>
          </a:prstGeom>
          <a:solidFill>
            <a:srgbClr val="ED7D3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A9A735-77BA-92FF-568C-309771564839}"/>
              </a:ext>
            </a:extLst>
          </p:cNvPr>
          <p:cNvSpPr/>
          <p:nvPr/>
        </p:nvSpPr>
        <p:spPr>
          <a:xfrm>
            <a:off x="6257365" y="5231877"/>
            <a:ext cx="4640021" cy="19796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Content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9C67B2D-0173-295D-A80B-36724A1A8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788" y="1574922"/>
            <a:ext cx="4379903" cy="4351338"/>
          </a:xfr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BE93095-6DEB-668C-0442-0FDD8006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235" y="1338385"/>
            <a:ext cx="4731607" cy="51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46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176C6D-3294-F8A3-73D4-D9BEF9B68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CC173-199A-9668-EA26-61E88A5C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634" y="365125"/>
            <a:ext cx="8467165" cy="1325563"/>
          </a:xfrm>
        </p:spPr>
        <p:txBody>
          <a:bodyPr/>
          <a:lstStyle/>
          <a:p>
            <a:r>
              <a:rPr lang="en-IN"/>
              <a:t>Output: Refill item to menu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AE6B0E4-FD8B-CA92-BA27-C393EC8D8FCE}"/>
              </a:ext>
            </a:extLst>
          </p:cNvPr>
          <p:cNvSpPr/>
          <p:nvPr/>
        </p:nvSpPr>
        <p:spPr>
          <a:xfrm>
            <a:off x="4854771" y="3666152"/>
            <a:ext cx="1281953" cy="101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045CAE-B997-0D0D-CC73-C1BAD2E31584}"/>
              </a:ext>
            </a:extLst>
          </p:cNvPr>
          <p:cNvSpPr/>
          <p:nvPr/>
        </p:nvSpPr>
        <p:spPr>
          <a:xfrm>
            <a:off x="6410227" y="5231876"/>
            <a:ext cx="3836709" cy="20739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Content Placeholder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137FD3B-8E45-D1FF-8006-DF24064BB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050" y="2001471"/>
            <a:ext cx="3624359" cy="4351338"/>
          </a:xfr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1786440-FAB7-B4F7-61EA-71E1B105A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985" y="2545373"/>
            <a:ext cx="5267569" cy="347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45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92036F-7647-2664-0448-9C4CC5C03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DC28-91C7-253D-42D8-B451877FA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824" y="365125"/>
            <a:ext cx="9022976" cy="1325563"/>
          </a:xfrm>
        </p:spPr>
        <p:txBody>
          <a:bodyPr/>
          <a:lstStyle/>
          <a:p>
            <a:r>
              <a:rPr lang="en-IN"/>
              <a:t>Output: Search item in menu </a:t>
            </a:r>
          </a:p>
        </p:txBody>
      </p:sp>
      <p:pic>
        <p:nvPicPr>
          <p:cNvPr id="4" name="Content Placeholder 3" descr="A screen shot of a black screen&#10;&#10;Description automatically generated">
            <a:extLst>
              <a:ext uri="{FF2B5EF4-FFF2-40B4-BE49-F238E27FC236}">
                <a16:creationId xmlns:a16="http://schemas.microsoft.com/office/drawing/2014/main" id="{B6291595-EBEE-0327-411C-913D8E15E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558" y="1574739"/>
            <a:ext cx="8650653" cy="458933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775FEC-DBAC-3296-493D-62C05CB86491}"/>
              </a:ext>
            </a:extLst>
          </p:cNvPr>
          <p:cNvSpPr/>
          <p:nvPr/>
        </p:nvSpPr>
        <p:spPr>
          <a:xfrm>
            <a:off x="1831540" y="5058548"/>
            <a:ext cx="8320382" cy="97986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118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E40414-DEDD-22C0-C983-0F18881F3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92AB-6A68-990C-F70E-FE65FA43D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5" y="-699433"/>
            <a:ext cx="6347012" cy="2412532"/>
          </a:xfrm>
        </p:spPr>
        <p:txBody>
          <a:bodyPr/>
          <a:lstStyle/>
          <a:p>
            <a:r>
              <a:rPr lang="en-IN"/>
              <a:t>Output: Place order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7AC39E1-4C2C-7799-5837-B23C03B0F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008" y="841650"/>
            <a:ext cx="7798933" cy="5617028"/>
          </a:xfrm>
        </p:spPr>
      </p:pic>
    </p:spTree>
    <p:extLst>
      <p:ext uri="{BB962C8B-B14F-4D97-AF65-F5344CB8AC3E}">
        <p14:creationId xmlns:p14="http://schemas.microsoft.com/office/powerpoint/2010/main" val="2660205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6FB446-3024-5D5B-FFFC-0646C3EAF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94FF-711C-A4A0-7012-0CBF781BC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0" y="365125"/>
            <a:ext cx="8933329" cy="1325563"/>
          </a:xfrm>
        </p:spPr>
        <p:txBody>
          <a:bodyPr/>
          <a:lstStyle/>
          <a:p>
            <a:r>
              <a:rPr lang="en-IN"/>
              <a:t>Output: Displaying placed order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8CD731-3588-1AB3-0D96-53BE52583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5874"/>
            <a:ext cx="10515600" cy="2545341"/>
          </a:xfrm>
        </p:spPr>
      </p:pic>
    </p:spTree>
    <p:extLst>
      <p:ext uri="{BB962C8B-B14F-4D97-AF65-F5344CB8AC3E}">
        <p14:creationId xmlns:p14="http://schemas.microsoft.com/office/powerpoint/2010/main" val="1216878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B0323-5339-4BCE-BEB1-C37749A81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D33EC-73D4-9767-39C8-68732C41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0" y="365125"/>
            <a:ext cx="8933329" cy="1325563"/>
          </a:xfrm>
        </p:spPr>
        <p:txBody>
          <a:bodyPr/>
          <a:lstStyle/>
          <a:p>
            <a:r>
              <a:rPr lang="en-IN"/>
              <a:t>Output: Feedback of the food</a:t>
            </a:r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FB021BB-879D-ACFF-85E4-66FB58F98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9164" y="1867694"/>
            <a:ext cx="7976328" cy="4267200"/>
          </a:xfrm>
        </p:spPr>
      </p:pic>
    </p:spTree>
    <p:extLst>
      <p:ext uri="{BB962C8B-B14F-4D97-AF65-F5344CB8AC3E}">
        <p14:creationId xmlns:p14="http://schemas.microsoft.com/office/powerpoint/2010/main" val="1821181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6E155D-7FFA-C77A-3137-4BC96FB3D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954E-CE5E-AE17-8872-4749AB693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0" y="365125"/>
            <a:ext cx="8933329" cy="1325563"/>
          </a:xfrm>
        </p:spPr>
        <p:txBody>
          <a:bodyPr/>
          <a:lstStyle/>
          <a:p>
            <a:r>
              <a:rPr lang="en-IN"/>
              <a:t>Output: Feedback of the food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1B6658-B342-3774-B315-7B7E6EC23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18463"/>
            <a:ext cx="10515600" cy="1365662"/>
          </a:xfrm>
        </p:spPr>
      </p:pic>
    </p:spTree>
    <p:extLst>
      <p:ext uri="{BB962C8B-B14F-4D97-AF65-F5344CB8AC3E}">
        <p14:creationId xmlns:p14="http://schemas.microsoft.com/office/powerpoint/2010/main" val="3608005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A238-D853-F051-67BC-D2E7F8C7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8" y="248584"/>
            <a:ext cx="8933329" cy="1325563"/>
          </a:xfrm>
        </p:spPr>
        <p:txBody>
          <a:bodyPr/>
          <a:lstStyle/>
          <a:p>
            <a:pPr algn="ctr"/>
            <a:r>
              <a:rPr lang="en-IN"/>
              <a:t>Menu in CSV file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170B091-25FD-4765-BF60-B9C5EC6C0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051" y="1775012"/>
            <a:ext cx="6364941" cy="460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08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A238-D853-F051-67BC-D2E7F8C7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335" y="266979"/>
            <a:ext cx="8933329" cy="1325563"/>
          </a:xfrm>
        </p:spPr>
        <p:txBody>
          <a:bodyPr/>
          <a:lstStyle/>
          <a:p>
            <a:pPr algn="ctr"/>
            <a:r>
              <a:rPr lang="en-IN"/>
              <a:t>Function to load menu from csv file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BC246BB-1706-46A7-9406-43661711B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94832"/>
            <a:ext cx="10515600" cy="261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59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A238-D853-F051-67BC-D2E7F8C7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335" y="365125"/>
            <a:ext cx="8933329" cy="1325563"/>
          </a:xfrm>
        </p:spPr>
        <p:txBody>
          <a:bodyPr/>
          <a:lstStyle/>
          <a:p>
            <a:pPr algn="ctr"/>
            <a:r>
              <a:rPr lang="en-IN"/>
              <a:t>Function to save menu to csv file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0C509B8-D39B-4888-B555-623A75495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691" y="1985920"/>
            <a:ext cx="10754321" cy="326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69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9C1B-A99B-3BB4-6B72-0EB364FB2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18" y="365125"/>
            <a:ext cx="9138512" cy="1325563"/>
          </a:xfrm>
        </p:spPr>
        <p:txBody>
          <a:bodyPr/>
          <a:lstStyle/>
          <a:p>
            <a:r>
              <a:rPr lang="en-IN"/>
              <a:t>Structure to represent a menu item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6EBF70-93C7-46DF-A028-C98805E18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D784A7-2610-4729-BC34-E5B8D57A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669" y="1825625"/>
            <a:ext cx="9243861" cy="40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86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27D00A-C86F-C7C2-9468-8CFB39EA3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18A39-5476-727C-2161-013E6DF9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335" y="365125"/>
            <a:ext cx="8933329" cy="1325563"/>
          </a:xfrm>
        </p:spPr>
        <p:txBody>
          <a:bodyPr/>
          <a:lstStyle/>
          <a:p>
            <a:pPr algn="ctr"/>
            <a:r>
              <a:rPr lang="en-IN"/>
              <a:t>Function to delete item</a:t>
            </a:r>
          </a:p>
        </p:txBody>
      </p:sp>
      <p:pic>
        <p:nvPicPr>
          <p:cNvPr id="6" name="Content Placeholder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957B8B2-2052-ABCD-5333-5FE25C7FB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915319"/>
            <a:ext cx="10344150" cy="4171950"/>
          </a:xfrm>
        </p:spPr>
      </p:pic>
    </p:spTree>
    <p:extLst>
      <p:ext uri="{BB962C8B-B14F-4D97-AF65-F5344CB8AC3E}">
        <p14:creationId xmlns:p14="http://schemas.microsoft.com/office/powerpoint/2010/main" val="2323787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94F572-3F04-C005-D655-F6B0396F2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76459-FFEA-E391-A6D7-C1124F450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335" y="365125"/>
            <a:ext cx="8933329" cy="1325563"/>
          </a:xfrm>
        </p:spPr>
        <p:txBody>
          <a:bodyPr/>
          <a:lstStyle/>
          <a:p>
            <a:pPr algn="ctr"/>
            <a:r>
              <a:rPr lang="en-IN"/>
              <a:t>Function for feedback csv file</a:t>
            </a:r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DB4934D-9C11-CFF6-3D86-21FA15AA8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854" y="1836831"/>
            <a:ext cx="9062291" cy="4351338"/>
          </a:xfrm>
        </p:spPr>
      </p:pic>
    </p:spTree>
    <p:extLst>
      <p:ext uri="{BB962C8B-B14F-4D97-AF65-F5344CB8AC3E}">
        <p14:creationId xmlns:p14="http://schemas.microsoft.com/office/powerpoint/2010/main" val="1834952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983916-08B7-0F2A-3097-C6DA389F5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5E85-188B-532D-FCEE-B91572FE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335" y="365125"/>
            <a:ext cx="8933329" cy="1325563"/>
          </a:xfrm>
        </p:spPr>
        <p:txBody>
          <a:bodyPr/>
          <a:lstStyle/>
          <a:p>
            <a:pPr algn="ctr"/>
            <a:r>
              <a:rPr lang="en-IN"/>
              <a:t>Function for feedback csv file</a:t>
            </a:r>
          </a:p>
        </p:txBody>
      </p:sp>
      <p:pic>
        <p:nvPicPr>
          <p:cNvPr id="5" name="Content Placeholder 4" descr="A computer screen shot of a text&#10;&#10;Description automatically generated">
            <a:extLst>
              <a:ext uri="{FF2B5EF4-FFF2-40B4-BE49-F238E27FC236}">
                <a16:creationId xmlns:a16="http://schemas.microsoft.com/office/drawing/2014/main" id="{036DBEF8-B383-F5E2-45F9-197B301AF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60128"/>
            <a:ext cx="10515600" cy="2103038"/>
          </a:xfrm>
        </p:spPr>
      </p:pic>
    </p:spTree>
    <p:extLst>
      <p:ext uri="{BB962C8B-B14F-4D97-AF65-F5344CB8AC3E}">
        <p14:creationId xmlns:p14="http://schemas.microsoft.com/office/powerpoint/2010/main" val="1598296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A238-D853-F051-67BC-D2E7F8C7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335" y="258015"/>
            <a:ext cx="8933329" cy="1325563"/>
          </a:xfrm>
        </p:spPr>
        <p:txBody>
          <a:bodyPr/>
          <a:lstStyle/>
          <a:p>
            <a:pPr algn="ctr"/>
            <a:r>
              <a:rPr lang="en-IN"/>
              <a:t>MAIN FUNCTION for Code with csv file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053367D-839B-4991-8281-D8798C57E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6" b="65982"/>
          <a:stretch/>
        </p:blipFill>
        <p:spPr>
          <a:xfrm>
            <a:off x="1822327" y="2246074"/>
            <a:ext cx="8547365" cy="27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43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C24281-F948-64AA-FFBB-1F56FDC1C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343ED048-EA86-9595-5B62-291D078EF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46" r="-103" b="229"/>
          <a:stretch/>
        </p:blipFill>
        <p:spPr>
          <a:xfrm>
            <a:off x="374754" y="188653"/>
            <a:ext cx="11442509" cy="636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49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E45B1C-4907-6238-37C8-EA57E7B58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6AF21398-E361-EECE-3718-16D02B160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86" y="607414"/>
            <a:ext cx="11592395" cy="553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21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5271E8-F16D-FC96-38A1-7875A76DC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3C9B1-97EC-9647-3AAD-A2FD8787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60" y="-62753"/>
            <a:ext cx="8117540" cy="1753441"/>
          </a:xfrm>
        </p:spPr>
        <p:txBody>
          <a:bodyPr/>
          <a:lstStyle/>
          <a:p>
            <a:r>
              <a:rPr lang="en-IN"/>
              <a:t>Output: Display menu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195CD32-B7E0-A9B6-8FF9-2CCC5DDC4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791" y="1624471"/>
            <a:ext cx="8810908" cy="5025895"/>
          </a:xfrm>
        </p:spPr>
      </p:pic>
    </p:spTree>
    <p:extLst>
      <p:ext uri="{BB962C8B-B14F-4D97-AF65-F5344CB8AC3E}">
        <p14:creationId xmlns:p14="http://schemas.microsoft.com/office/powerpoint/2010/main" val="4045610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CC373D-02E8-0814-9ED3-7F574D18A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D36F-CE99-CB69-51D1-0A16547BD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812" y="0"/>
            <a:ext cx="7485529" cy="1690688"/>
          </a:xfrm>
        </p:spPr>
        <p:txBody>
          <a:bodyPr/>
          <a:lstStyle/>
          <a:p>
            <a:r>
              <a:rPr lang="en-IN"/>
              <a:t>Output: Add item to menu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CCD236F-886F-F4F9-A46F-7A1378B9B33F}"/>
              </a:ext>
            </a:extLst>
          </p:cNvPr>
          <p:cNvSpPr/>
          <p:nvPr/>
        </p:nvSpPr>
        <p:spPr>
          <a:xfrm>
            <a:off x="4930588" y="3491753"/>
            <a:ext cx="914400" cy="739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7FEA9C-F65F-1175-E7F6-D1099A31CC60}"/>
              </a:ext>
            </a:extLst>
          </p:cNvPr>
          <p:cNvSpPr/>
          <p:nvPr/>
        </p:nvSpPr>
        <p:spPr>
          <a:xfrm>
            <a:off x="452990" y="3932871"/>
            <a:ext cx="3685036" cy="1902280"/>
          </a:xfrm>
          <a:prstGeom prst="rect">
            <a:avLst/>
          </a:prstGeom>
          <a:solidFill>
            <a:srgbClr val="ED7D3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7032C6-C0D6-699E-8A49-95974B19D90A}"/>
              </a:ext>
            </a:extLst>
          </p:cNvPr>
          <p:cNvSpPr/>
          <p:nvPr/>
        </p:nvSpPr>
        <p:spPr>
          <a:xfrm>
            <a:off x="6257365" y="5231877"/>
            <a:ext cx="4640021" cy="19796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Content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EF3F9A8-910F-0E50-5AE2-9D5F73ADE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788" y="1574922"/>
            <a:ext cx="4379903" cy="4351338"/>
          </a:xfr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8F15C87-A30F-BC3A-6220-D30803CD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235" y="1338385"/>
            <a:ext cx="4731607" cy="51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33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53A19-9528-48CC-DCA0-A9E89EF0C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F2BED-3A85-5F88-FAA6-C55BC0A4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634" y="365125"/>
            <a:ext cx="8467165" cy="1325563"/>
          </a:xfrm>
        </p:spPr>
        <p:txBody>
          <a:bodyPr/>
          <a:lstStyle/>
          <a:p>
            <a:r>
              <a:rPr lang="en-IN"/>
              <a:t>Output: Refill item to menu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3C5074-8490-5475-73AE-933B225F3D38}"/>
              </a:ext>
            </a:extLst>
          </p:cNvPr>
          <p:cNvSpPr/>
          <p:nvPr/>
        </p:nvSpPr>
        <p:spPr>
          <a:xfrm>
            <a:off x="4854771" y="3666152"/>
            <a:ext cx="1281953" cy="101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18FC41-C63E-6688-76CC-32DC40B6F2DC}"/>
              </a:ext>
            </a:extLst>
          </p:cNvPr>
          <p:cNvSpPr/>
          <p:nvPr/>
        </p:nvSpPr>
        <p:spPr>
          <a:xfrm>
            <a:off x="6410227" y="5231876"/>
            <a:ext cx="3836709" cy="20739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1D0CF-BD3F-7C79-9975-B3200772B29F}"/>
              </a:ext>
            </a:extLst>
          </p:cNvPr>
          <p:cNvSpPr/>
          <p:nvPr/>
        </p:nvSpPr>
        <p:spPr>
          <a:xfrm>
            <a:off x="348792" y="5439266"/>
            <a:ext cx="3280528" cy="35821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Content Placeholder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DEC57C3-611F-9E06-07F9-E59FB71A8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20" y="2001471"/>
            <a:ext cx="3624359" cy="4351338"/>
          </a:xfr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3F7E9FE-88FA-DCA4-3C2A-077C8D353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985" y="2545373"/>
            <a:ext cx="5267569" cy="347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4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52E0B3-7BD4-40C2-8F70-F85B3F354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C709-BD03-C9FC-439E-6272196DA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824" y="365125"/>
            <a:ext cx="9022976" cy="1325563"/>
          </a:xfrm>
        </p:spPr>
        <p:txBody>
          <a:bodyPr/>
          <a:lstStyle/>
          <a:p>
            <a:r>
              <a:rPr lang="en-IN"/>
              <a:t>Output: Search item in menu </a:t>
            </a:r>
          </a:p>
        </p:txBody>
      </p:sp>
      <p:pic>
        <p:nvPicPr>
          <p:cNvPr id="4" name="Content Placeholder 3" descr="A screen shot of a black screen&#10;&#10;Description automatically generated">
            <a:extLst>
              <a:ext uri="{FF2B5EF4-FFF2-40B4-BE49-F238E27FC236}">
                <a16:creationId xmlns:a16="http://schemas.microsoft.com/office/drawing/2014/main" id="{A18E2813-F727-656B-755A-1A46F527C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558" y="1574739"/>
            <a:ext cx="8650653" cy="458933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73CDDC-C86D-ECBB-B791-20BE9A22E9E3}"/>
              </a:ext>
            </a:extLst>
          </p:cNvPr>
          <p:cNvSpPr/>
          <p:nvPr/>
        </p:nvSpPr>
        <p:spPr>
          <a:xfrm>
            <a:off x="1831540" y="5058548"/>
            <a:ext cx="8320382" cy="97986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555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9C1B-A99B-3BB4-6B72-0EB364FB2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153" y="365125"/>
            <a:ext cx="8852646" cy="1325563"/>
          </a:xfrm>
        </p:spPr>
        <p:txBody>
          <a:bodyPr/>
          <a:lstStyle/>
          <a:p>
            <a:r>
              <a:rPr lang="en-IN"/>
              <a:t>Function to display Menu</a:t>
            </a:r>
          </a:p>
        </p:txBody>
      </p:sp>
      <p:pic>
        <p:nvPicPr>
          <p:cNvPr id="3" name="Content Placeholder 2" descr="A computer code with text&#10;&#10;Description automatically generated">
            <a:extLst>
              <a:ext uri="{FF2B5EF4-FFF2-40B4-BE49-F238E27FC236}">
                <a16:creationId xmlns:a16="http://schemas.microsoft.com/office/drawing/2014/main" id="{FFEAC9E2-C043-1872-01C6-5EF95044C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553" y="1712652"/>
            <a:ext cx="10515600" cy="4498841"/>
          </a:xfrm>
        </p:spPr>
      </p:pic>
    </p:spTree>
    <p:extLst>
      <p:ext uri="{BB962C8B-B14F-4D97-AF65-F5344CB8AC3E}">
        <p14:creationId xmlns:p14="http://schemas.microsoft.com/office/powerpoint/2010/main" val="718979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2E4DD-BD59-E264-EF43-9B73DD20E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D737-DE59-F75B-8EFD-303BC86CF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5" y="365125"/>
            <a:ext cx="6347012" cy="1325563"/>
          </a:xfrm>
        </p:spPr>
        <p:txBody>
          <a:bodyPr/>
          <a:lstStyle/>
          <a:p>
            <a:r>
              <a:rPr lang="en-IN"/>
              <a:t>Output: Place order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451F2DF-50D6-F9E9-6046-1E8F428E3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7995" y="1718164"/>
            <a:ext cx="8908315" cy="6412645"/>
          </a:xfrm>
        </p:spPr>
      </p:pic>
    </p:spTree>
    <p:extLst>
      <p:ext uri="{BB962C8B-B14F-4D97-AF65-F5344CB8AC3E}">
        <p14:creationId xmlns:p14="http://schemas.microsoft.com/office/powerpoint/2010/main" val="3291608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7ACE8E-3399-0DA7-97D9-203D64CD5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39069-D618-F07E-051A-9F60D4C87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0" y="365125"/>
            <a:ext cx="8933329" cy="1325563"/>
          </a:xfrm>
        </p:spPr>
        <p:txBody>
          <a:bodyPr/>
          <a:lstStyle/>
          <a:p>
            <a:r>
              <a:rPr lang="en-IN"/>
              <a:t>Output: Displaying placed order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AE8CD4-E10A-EBD2-021D-FEE7059C8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5874"/>
            <a:ext cx="10515600" cy="2545341"/>
          </a:xfrm>
        </p:spPr>
      </p:pic>
    </p:spTree>
    <p:extLst>
      <p:ext uri="{BB962C8B-B14F-4D97-AF65-F5344CB8AC3E}">
        <p14:creationId xmlns:p14="http://schemas.microsoft.com/office/powerpoint/2010/main" val="4094257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84AD3F-14AD-6190-0ECB-783A0F72D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EF2-9350-AEE7-DD78-1E6E53B1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0" y="365125"/>
            <a:ext cx="8933329" cy="1325563"/>
          </a:xfrm>
        </p:spPr>
        <p:txBody>
          <a:bodyPr/>
          <a:lstStyle/>
          <a:p>
            <a:r>
              <a:rPr lang="en-IN"/>
              <a:t>Output: Feedback of the food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0A1EA-C47E-B652-1D8C-1A1BDF141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950" y="1929606"/>
            <a:ext cx="8420100" cy="4143375"/>
          </a:xfrm>
        </p:spPr>
      </p:pic>
    </p:spTree>
    <p:extLst>
      <p:ext uri="{BB962C8B-B14F-4D97-AF65-F5344CB8AC3E}">
        <p14:creationId xmlns:p14="http://schemas.microsoft.com/office/powerpoint/2010/main" val="37824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949704-6949-463E-8C6B-836B83830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072F-77C6-051D-DEBA-B37E4F193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0" y="365125"/>
            <a:ext cx="8933329" cy="1325563"/>
          </a:xfrm>
        </p:spPr>
        <p:txBody>
          <a:bodyPr/>
          <a:lstStyle/>
          <a:p>
            <a:r>
              <a:rPr lang="en-IN"/>
              <a:t>Output: Feedback of the food</a:t>
            </a:r>
          </a:p>
        </p:txBody>
      </p:sp>
      <p:pic>
        <p:nvPicPr>
          <p:cNvPr id="5" name="Content Placeholder 4" descr="A close-up of a number&#10;&#10;Description automatically generated">
            <a:extLst>
              <a:ext uri="{FF2B5EF4-FFF2-40B4-BE49-F238E27FC236}">
                <a16:creationId xmlns:a16="http://schemas.microsoft.com/office/drawing/2014/main" id="{6F10ED13-C733-0F53-668E-81F0DA087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439" y="1875538"/>
            <a:ext cx="11129122" cy="1315570"/>
          </a:xfrm>
        </p:spPr>
      </p:pic>
    </p:spTree>
    <p:extLst>
      <p:ext uri="{BB962C8B-B14F-4D97-AF65-F5344CB8AC3E}">
        <p14:creationId xmlns:p14="http://schemas.microsoft.com/office/powerpoint/2010/main" val="581268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C86F2-CCE7-EFCA-E8AA-E33AD4C25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9976" y="365125"/>
            <a:ext cx="7283824" cy="1325563"/>
          </a:xfrm>
        </p:spPr>
        <p:txBody>
          <a:bodyPr/>
          <a:lstStyle/>
          <a:p>
            <a:r>
              <a:rPr lang="en-US"/>
              <a:t>Contributions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5770D-3AC0-4B26-9AC1-E494ED12C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Shreya Arun</a:t>
            </a:r>
            <a:r>
              <a:rPr lang="en-US"/>
              <a:t>: Implementing function for displaying menu, adding item, searching item, main function of txt and csv file and feedback.</a:t>
            </a:r>
            <a:endParaRPr lang="en-US">
              <a:cs typeface="Calibri"/>
            </a:endParaRPr>
          </a:p>
          <a:p>
            <a:r>
              <a:rPr lang="en-US" b="1"/>
              <a:t>Siri Sanjana </a:t>
            </a:r>
            <a:r>
              <a:rPr lang="en-US"/>
              <a:t>: Implementing function for placing order, display the placed order and txt file.</a:t>
            </a:r>
            <a:endParaRPr lang="en-US">
              <a:cs typeface="Calibri"/>
            </a:endParaRPr>
          </a:p>
          <a:p>
            <a:r>
              <a:rPr lang="en-US" b="1"/>
              <a:t>Varshitha Thilak Kumar</a:t>
            </a:r>
            <a:r>
              <a:rPr lang="en-US"/>
              <a:t>: Implementing function for refill of an item, delete item main function using switch cases and csv file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3895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C86F2-CCE7-EFCA-E8AA-E33AD4C25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06" y="365125"/>
            <a:ext cx="7418294" cy="1325563"/>
          </a:xfrm>
        </p:spPr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5770D-3AC0-4B26-9AC1-E494ED12C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>
              <a:hlinkClick r:id="rId2"/>
            </a:endParaRPr>
          </a:p>
          <a:p>
            <a:r>
              <a:rPr lang="en-US">
                <a:hlinkClick r:id="rId2"/>
              </a:rPr>
              <a:t>https://www.ijert.org/research/canteen-management-system-IJERTV12IS040301.pdfhttps:/</a:t>
            </a:r>
          </a:p>
          <a:p>
            <a:r>
              <a:rPr lang="en-US">
                <a:hlinkClick r:id="rId2"/>
              </a:rPr>
              <a:t>www.scribd.com/document/469658753/Canteen-management-system-FINAL-PROJECT</a:t>
            </a:r>
            <a:endParaRPr lang="en-US"/>
          </a:p>
          <a:p>
            <a:r>
              <a:rPr lang="en-US">
                <a:ea typeface="Calibri"/>
                <a:cs typeface="Calibri"/>
                <a:hlinkClick r:id="rId3"/>
              </a:rPr>
              <a:t>www.starlinkindia.com/blog/canteen-management-system-main-features-and-benefits/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  <a:hlinkClick r:id="rId4"/>
              </a:rPr>
              <a:t>https://labhak.com/canteen-management-systems-main-features-and-benefits/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  <a:hlinkClick r:id="rId5"/>
              </a:rPr>
              <a:t>https://www.linkedin.com/pulse/what-main-features-good-canteen-management-/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  <a:hlinkClick r:id="rId6"/>
              </a:rPr>
              <a:t>https://github.com/topics/canteen-mangement-system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1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B6F5-7BAC-43B6-3065-6A6EFABE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60" y="-62753"/>
            <a:ext cx="8117540" cy="1753441"/>
          </a:xfrm>
        </p:spPr>
        <p:txBody>
          <a:bodyPr/>
          <a:lstStyle/>
          <a:p>
            <a:r>
              <a:rPr lang="en-IN"/>
              <a:t>Output: Display menu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5EABB5-E6CE-3FE2-C3C0-D8E5C052D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3943" y="1825625"/>
            <a:ext cx="7344113" cy="4351338"/>
          </a:xfrm>
        </p:spPr>
      </p:pic>
    </p:spTree>
    <p:extLst>
      <p:ext uri="{BB962C8B-B14F-4D97-AF65-F5344CB8AC3E}">
        <p14:creationId xmlns:p14="http://schemas.microsoft.com/office/powerpoint/2010/main" val="211077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9C1B-A99B-3BB4-6B72-0EB364FB2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694" y="365125"/>
            <a:ext cx="9054353" cy="1325563"/>
          </a:xfrm>
        </p:spPr>
        <p:txBody>
          <a:bodyPr/>
          <a:lstStyle/>
          <a:p>
            <a:r>
              <a:rPr lang="en-IN"/>
              <a:t>Function to add item to the menu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361EFE-CC18-43E1-857F-DB06D8FDA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465" y="1452282"/>
            <a:ext cx="9952582" cy="422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21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B6F5-7BAC-43B6-3065-6A6EFABE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812" y="0"/>
            <a:ext cx="7485529" cy="1690688"/>
          </a:xfrm>
        </p:spPr>
        <p:txBody>
          <a:bodyPr/>
          <a:lstStyle/>
          <a:p>
            <a:r>
              <a:rPr lang="en-IN"/>
              <a:t>Output: Add item to menu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221DC8F-5F91-41E9-8DBC-9BA001270608}"/>
              </a:ext>
            </a:extLst>
          </p:cNvPr>
          <p:cNvSpPr/>
          <p:nvPr/>
        </p:nvSpPr>
        <p:spPr>
          <a:xfrm>
            <a:off x="4930588" y="3491753"/>
            <a:ext cx="914400" cy="739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9E715A-5053-443C-8F3C-D97687C93B6B}"/>
              </a:ext>
            </a:extLst>
          </p:cNvPr>
          <p:cNvSpPr/>
          <p:nvPr/>
        </p:nvSpPr>
        <p:spPr>
          <a:xfrm>
            <a:off x="452990" y="3932871"/>
            <a:ext cx="3685036" cy="1902280"/>
          </a:xfrm>
          <a:prstGeom prst="rect">
            <a:avLst/>
          </a:prstGeom>
          <a:solidFill>
            <a:srgbClr val="ED7D3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4DFCAF-64B0-4F58-B6BD-E30BF841DD26}"/>
              </a:ext>
            </a:extLst>
          </p:cNvPr>
          <p:cNvSpPr/>
          <p:nvPr/>
        </p:nvSpPr>
        <p:spPr>
          <a:xfrm>
            <a:off x="6257365" y="5231877"/>
            <a:ext cx="4640021" cy="19796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B4B5796B-D608-B3A0-A7AA-6650A6797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890" y="1368238"/>
            <a:ext cx="4319308" cy="4984374"/>
          </a:xfr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98A87D8-AA90-CE8C-1BEE-93FEA283C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829" y="1757923"/>
            <a:ext cx="6170520" cy="421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22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9C1B-A99B-3BB4-6B72-0EB364FB2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164" y="1"/>
            <a:ext cx="9178635" cy="1690688"/>
          </a:xfrm>
        </p:spPr>
        <p:txBody>
          <a:bodyPr/>
          <a:lstStyle/>
          <a:p>
            <a:r>
              <a:rPr lang="en-IN"/>
              <a:t>Function to refill an item in the menu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C9B894-6346-456B-BF80-F83EA7CF5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088" y="1690689"/>
            <a:ext cx="9751946" cy="440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4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</Words>
  <Application>Microsoft Office PowerPoint</Application>
  <PresentationFormat>Widescreen</PresentationFormat>
  <Paragraphs>72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Bahnschrift Light Condensed</vt:lpstr>
      <vt:lpstr>Calibri</vt:lpstr>
      <vt:lpstr>Calibri Light</vt:lpstr>
      <vt:lpstr>Times New Roman</vt:lpstr>
      <vt:lpstr>Office Theme</vt:lpstr>
      <vt:lpstr>CANTEEN MANAGMENT</vt:lpstr>
      <vt:lpstr>PowerPoint Presentation</vt:lpstr>
      <vt:lpstr>INTRODUCTION</vt:lpstr>
      <vt:lpstr>Structure to represent a menu item</vt:lpstr>
      <vt:lpstr>Function to display Menu</vt:lpstr>
      <vt:lpstr>Output: Display menu </vt:lpstr>
      <vt:lpstr>Function to add item to the menu</vt:lpstr>
      <vt:lpstr>Output: Add item to menu </vt:lpstr>
      <vt:lpstr>Function to refill an item in the menu</vt:lpstr>
      <vt:lpstr>Output: Refill item to menu </vt:lpstr>
      <vt:lpstr>Function to search a food item</vt:lpstr>
      <vt:lpstr>Output: Search item in menu </vt:lpstr>
      <vt:lpstr>Function to place an order</vt:lpstr>
      <vt:lpstr>Output: Place order</vt:lpstr>
      <vt:lpstr>Function to display the order</vt:lpstr>
      <vt:lpstr>Output: Displaying placed order</vt:lpstr>
      <vt:lpstr>Main Function</vt:lpstr>
      <vt:lpstr>Main Function</vt:lpstr>
      <vt:lpstr>FILE HANDLING-Reading and writing</vt:lpstr>
      <vt:lpstr>Menu in TXT file</vt:lpstr>
      <vt:lpstr>PowerPoint Presentation</vt:lpstr>
      <vt:lpstr>     Function to save menu to txt file</vt:lpstr>
      <vt:lpstr>     Function to delete item</vt:lpstr>
      <vt:lpstr>     Function for feedback in txt file</vt:lpstr>
      <vt:lpstr>     Function for feedback in txt file</vt:lpstr>
      <vt:lpstr>MAIN FUNCTION for Code with txt file</vt:lpstr>
      <vt:lpstr>PowerPoint Presentation</vt:lpstr>
      <vt:lpstr>PowerPoint Presentation</vt:lpstr>
      <vt:lpstr>Output: Display menu </vt:lpstr>
      <vt:lpstr>Output: Add item to menu </vt:lpstr>
      <vt:lpstr>Output: Refill item to menu </vt:lpstr>
      <vt:lpstr>Output: Search item in menu </vt:lpstr>
      <vt:lpstr>Output: Place order</vt:lpstr>
      <vt:lpstr>Output: Displaying placed order</vt:lpstr>
      <vt:lpstr>Output: Feedback of the food</vt:lpstr>
      <vt:lpstr>Output: Feedback of the food</vt:lpstr>
      <vt:lpstr>Menu in CSV file</vt:lpstr>
      <vt:lpstr>Function to load menu from csv file</vt:lpstr>
      <vt:lpstr>Function to save menu to csv file</vt:lpstr>
      <vt:lpstr>Function to delete item</vt:lpstr>
      <vt:lpstr>Function for feedback csv file</vt:lpstr>
      <vt:lpstr>Function for feedback csv file</vt:lpstr>
      <vt:lpstr>MAIN FUNCTION for Code with csv file</vt:lpstr>
      <vt:lpstr>PowerPoint Presentation</vt:lpstr>
      <vt:lpstr>PowerPoint Presentation</vt:lpstr>
      <vt:lpstr>Output: Display menu </vt:lpstr>
      <vt:lpstr>Output: Add item to menu </vt:lpstr>
      <vt:lpstr>Output: Refill item to menu </vt:lpstr>
      <vt:lpstr>Output: Search item in menu </vt:lpstr>
      <vt:lpstr>Output: Place order</vt:lpstr>
      <vt:lpstr>Output: Displaying placed order</vt:lpstr>
      <vt:lpstr>Output: Feedback of the food</vt:lpstr>
      <vt:lpstr>Output: Feedback of the food</vt:lpstr>
      <vt:lpstr>Contributions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CANTEEN MANAGMENT</dc:title>
  <dc:creator>Shreya Arun</dc:creator>
  <cp:lastModifiedBy>VARSHITHA THILAK KUMAR-[CB.SC.U4AIE23258]</cp:lastModifiedBy>
  <cp:revision>2</cp:revision>
  <dcterms:created xsi:type="dcterms:W3CDTF">2023-12-05T08:38:53Z</dcterms:created>
  <dcterms:modified xsi:type="dcterms:W3CDTF">2023-12-29T08:14:59Z</dcterms:modified>
</cp:coreProperties>
</file>